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itchFamily="34" charset="0"/>
      <p:regular r:id="rId11"/>
      <p:bold r:id="rId12"/>
      <p:italic r:id="rId13"/>
      <p:boldItalic r:id="rId14"/>
    </p:embeddedFont>
    <p:embeddedFont>
      <p:font typeface="Roboto Light" charset="0"/>
      <p:regular r:id="rId15"/>
    </p:embeddedFont>
    <p:embeddedFont>
      <p:font typeface="Red Hat Text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8" d="100"/>
          <a:sy n="68" d="100"/>
        </p:scale>
        <p:origin x="-276" y="17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287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47888"/>
            <a:ext cx="7468553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</a:t>
            </a:r>
            <a:r>
              <a:rPr lang="en-US" sz="61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Projects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6324124" y="3478411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Excited to present my two web development projects I've been working on while doing internship under Microsoft Learn Student Ambassadors (MLSA-KIET Platform).My track was Full Stack Web Development. The first one is a basic web page(EASY) demonstrating clone of home page of Amazon and the second one is a Simple Calculator(INTERMEDIATE).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680591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44" y="5688211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5662732"/>
            <a:ext cx="3428405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3B3535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ANANYA SRIVASTAVA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45820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Project 1: Amazon Home Page Clone(A basic web page)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58604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1055013" y="3686294"/>
            <a:ext cx="10382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586043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Recreating the Look and Feel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4433530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Focusing on replicating the essential elements of the Amazon home page.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58604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9" name="Text 6"/>
          <p:cNvSpPr/>
          <p:nvPr/>
        </p:nvSpPr>
        <p:spPr>
          <a:xfrm>
            <a:off x="4868228" y="3686294"/>
            <a:ext cx="18526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5860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User Experience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4081582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goal is to provide a user-friendly experience that mirrors the original site.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612219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3" name="Text 10"/>
          <p:cNvSpPr/>
          <p:nvPr/>
        </p:nvSpPr>
        <p:spPr>
          <a:xfrm>
            <a:off x="1007864" y="6222444"/>
            <a:ext cx="19812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61221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Interactive Features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617732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We'll implement basic functionality, like search bars and product browsing.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HTML and CSS Only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HTML Structure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We'll use HTML to create the basic layout and structure of the website.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CSS Styling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CSS will be used to add styles, colors, fonts, and responsive design elements.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10803"/>
            <a:ext cx="730377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Recreating the Look and Feel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1773793"/>
            <a:ext cx="1196816" cy="19150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20131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Header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2508647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header will include the Amazon logo, search bar, and navigation menu.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3688794"/>
            <a:ext cx="1196816" cy="19150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39281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Main Content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4423648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main content area will display featured products, deals, and categories.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603796"/>
            <a:ext cx="1196816" cy="19150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93513" y="58431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Footer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393513" y="6338649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footer will contain links to customer service, about us, and legal information.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2967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Responsive Design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092660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59303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Mobile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6425922"/>
            <a:ext cx="629793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website will be optimized for viewing on smartphones and tablets.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4627" y="5092660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94627" y="59303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Desktop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94627" y="6425922"/>
            <a:ext cx="62980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website will maintain a consistent look and feel on desktops.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87542"/>
            <a:ext cx="695396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Project 2: Simple Calculator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350532"/>
            <a:ext cx="7468553" cy="4591526"/>
          </a:xfrm>
          <a:prstGeom prst="roundRect">
            <a:avLst>
              <a:gd name="adj" fmla="val 78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31744" y="2358152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71059" y="250936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Operation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301526" y="250936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Description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31744" y="3043595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71059" y="3194804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Addition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01526" y="3194804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Adding two numbers together.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6331744" y="3729038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71059" y="3880247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Subtraction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301526" y="3880247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Subtracting one number from another.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6331744" y="4797504"/>
            <a:ext cx="7453312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71059" y="4948714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Multiplication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0301526" y="4948714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Multiplying two numbers together.</a:t>
            </a:r>
            <a:endParaRPr lang="en-US" sz="1850" dirty="0"/>
          </a:p>
        </p:txBody>
      </p:sp>
      <p:sp>
        <p:nvSpPr>
          <p:cNvPr id="17" name="Shape 14"/>
          <p:cNvSpPr/>
          <p:nvPr/>
        </p:nvSpPr>
        <p:spPr>
          <a:xfrm>
            <a:off x="6331744" y="5865971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71059" y="601718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Division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0301526" y="6017181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Dividing one number by another.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33663"/>
            <a:ext cx="69928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HTML, CSS, and JavaScript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1457" y="1796653"/>
            <a:ext cx="30480" cy="5699284"/>
          </a:xfrm>
          <a:prstGeom prst="roundRect">
            <a:avLst>
              <a:gd name="adj" fmla="val 117806"/>
            </a:avLst>
          </a:prstGeom>
          <a:solidFill>
            <a:srgbClr val="D9CECE"/>
          </a:solidFill>
          <a:ln/>
        </p:spPr>
      </p:sp>
      <p:sp>
        <p:nvSpPr>
          <p:cNvPr id="5" name="Shape 2"/>
          <p:cNvSpPr/>
          <p:nvPr/>
        </p:nvSpPr>
        <p:spPr>
          <a:xfrm>
            <a:off x="1435477" y="2319814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D9CECE"/>
          </a:solidFill>
          <a:ln/>
        </p:spPr>
      </p:sp>
      <p:sp>
        <p:nvSpPr>
          <p:cNvPr id="6" name="Shape 3"/>
          <p:cNvSpPr/>
          <p:nvPr/>
        </p:nvSpPr>
        <p:spPr>
          <a:xfrm>
            <a:off x="927437" y="206585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7" name="Text 4"/>
          <p:cNvSpPr/>
          <p:nvPr/>
        </p:nvSpPr>
        <p:spPr>
          <a:xfrm>
            <a:off x="1144726" y="2166104"/>
            <a:ext cx="10382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13290" y="20359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HTML Structure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513290" y="2531507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We'll use HTML to create the basic layout of the calculator.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35477" y="4299347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D9CECE"/>
          </a:solidFill>
          <a:ln/>
        </p:spPr>
      </p:sp>
      <p:sp>
        <p:nvSpPr>
          <p:cNvPr id="11" name="Shape 8"/>
          <p:cNvSpPr/>
          <p:nvPr/>
        </p:nvSpPr>
        <p:spPr>
          <a:xfrm>
            <a:off x="927437" y="404538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2" name="Text 9"/>
          <p:cNvSpPr/>
          <p:nvPr/>
        </p:nvSpPr>
        <p:spPr>
          <a:xfrm>
            <a:off x="1104007" y="4145637"/>
            <a:ext cx="18526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513290" y="40155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CSS Styling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513290" y="4511040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CSS will be used to add styles, colors, and fonts to the calculator.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35477" y="6278880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D9CECE"/>
          </a:solidFill>
          <a:ln/>
        </p:spPr>
      </p:sp>
      <p:sp>
        <p:nvSpPr>
          <p:cNvPr id="16" name="Shape 13"/>
          <p:cNvSpPr/>
          <p:nvPr/>
        </p:nvSpPr>
        <p:spPr>
          <a:xfrm>
            <a:off x="927437" y="602492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7" name="Text 14"/>
          <p:cNvSpPr/>
          <p:nvPr/>
        </p:nvSpPr>
        <p:spPr>
          <a:xfrm>
            <a:off x="1097578" y="6125170"/>
            <a:ext cx="19812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513290" y="5995035"/>
            <a:ext cx="303287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JavaScript Functionality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513290" y="6490573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JavaScript will handle user input, perform calculations, and display results.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7136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Performing Basic Arithmetic Operations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138368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3776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Number Input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873222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Users will input numbers using the calculator's buttons.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138368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F3E8E8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33776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Operator Selection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3873222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Users will choose the arithmetic operation they want to perform.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500926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7402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Calculation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6235779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JavaScript will perform the calculation and display the result.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381</Words>
  <Application>Microsoft Office PowerPoint</Application>
  <PresentationFormat>Custom</PresentationFormat>
  <Paragraphs>66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Roboto Light</vt:lpstr>
      <vt:lpstr>Red Hat Text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Mr. Uday</cp:lastModifiedBy>
  <cp:revision>2</cp:revision>
  <dcterms:created xsi:type="dcterms:W3CDTF">2024-10-28T10:43:09Z</dcterms:created>
  <dcterms:modified xsi:type="dcterms:W3CDTF">2024-10-28T11:08:15Z</dcterms:modified>
</cp:coreProperties>
</file>